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8"/>
  </p:notesMasterIdLst>
  <p:sldIdLst>
    <p:sldId id="267" r:id="rId5"/>
    <p:sldId id="268" r:id="rId6"/>
    <p:sldId id="269" r:id="rId7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FF66CC"/>
    <a:srgbClr val="B40000"/>
    <a:srgbClr val="86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17" autoAdjust="0"/>
    <p:restoredTop sz="95013" autoAdjust="0"/>
  </p:normalViewPr>
  <p:slideViewPr>
    <p:cSldViewPr snapToGrid="0" showGuides="1">
      <p:cViewPr varScale="1">
        <p:scale>
          <a:sx n="61" d="100"/>
          <a:sy n="61" d="100"/>
        </p:scale>
        <p:origin x="1220" y="60"/>
      </p:cViewPr>
      <p:guideLst>
        <p:guide orient="horz" pos="2137"/>
        <p:guide pos="29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r">
              <a:defRPr sz="1200"/>
            </a:lvl1pPr>
          </a:lstStyle>
          <a:p>
            <a:fld id="{91EF85E5-1D38-4164-BD1A-03DF214A4FF0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54" tIns="45327" rIns="90654" bIns="4532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654" tIns="45327" rIns="90654" bIns="4532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r">
              <a:defRPr sz="1200"/>
            </a:lvl1pPr>
          </a:lstStyle>
          <a:p>
            <a:fld id="{58815DEA-B377-4B3F-B855-557166FC4A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104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15DEA-B377-4B3F-B855-557166FC4A9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512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15DEA-B377-4B3F-B855-557166FC4A9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678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AEB-448E-42A0-A8D2-D104A7BDE476}" type="datetime1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452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C5FFF-18B4-4316-AC4C-67856861DCE5}" type="datetime1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619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5F9AC-2618-42FE-8C98-D269B4B19DD1}" type="datetime1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546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00BB-A6AA-4F0A-8A6A-878FE37365B4}" type="datetime1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81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57BF9-5EC8-4A15-8E85-945C866CEB82}" type="datetime1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675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9F0F-B44C-48C2-A569-56122E4DCD5C}" type="datetime1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24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9482-8783-4CDD-8DEC-CDDD7366D59A}" type="datetime1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05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5C65C-F262-4778-B3DB-6AF36B2DB993}" type="datetime1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59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39477-BA29-4617-9D44-692E217ADF41}" type="datetime1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87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EB86-7979-4256-9DBC-5C38E1070222}" type="datetime1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4294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6CA9-FCB9-4D20-8E3E-704AA90ADC7C}" type="datetime1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27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DA42D-B1F3-43EA-AAF9-561DB58E0969}" type="datetime1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524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5391B79-04AA-4F17-9C27-E91B2BEF20CE}"/>
              </a:ext>
            </a:extLst>
          </p:cNvPr>
          <p:cNvSpPr/>
          <p:nvPr/>
        </p:nvSpPr>
        <p:spPr>
          <a:xfrm>
            <a:off x="0" y="-5508"/>
            <a:ext cx="3324226" cy="3463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A4A4D6A-AA9D-4A45-AF7C-BFDBD33CBB72}"/>
              </a:ext>
            </a:extLst>
          </p:cNvPr>
          <p:cNvSpPr/>
          <p:nvPr/>
        </p:nvSpPr>
        <p:spPr>
          <a:xfrm>
            <a:off x="83368" y="662459"/>
            <a:ext cx="8923685" cy="10806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6A498890-21F7-428F-902B-C8561545DB39}"/>
              </a:ext>
            </a:extLst>
          </p:cNvPr>
          <p:cNvSpPr txBox="1"/>
          <p:nvPr/>
        </p:nvSpPr>
        <p:spPr>
          <a:xfrm>
            <a:off x="9653247" y="452548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sz="1600" b="1" u="sng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9FBC67EB-0955-4280-99C5-19E68FE2F7B8}"/>
              </a:ext>
            </a:extLst>
          </p:cNvPr>
          <p:cNvSpPr/>
          <p:nvPr/>
        </p:nvSpPr>
        <p:spPr>
          <a:xfrm>
            <a:off x="4685891" y="1827895"/>
            <a:ext cx="4267200" cy="26012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5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8F083EFB-B7A7-4E59-8FF1-43C45FE5051A}"/>
              </a:ext>
            </a:extLst>
          </p:cNvPr>
          <p:cNvSpPr txBox="1"/>
          <p:nvPr/>
        </p:nvSpPr>
        <p:spPr>
          <a:xfrm>
            <a:off x="3324226" y="251805"/>
            <a:ext cx="26682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過年度登録状況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9C5EB7F-3CBA-44D0-90A2-C81BAB633E2B}"/>
              </a:ext>
            </a:extLst>
          </p:cNvPr>
          <p:cNvSpPr txBox="1"/>
          <p:nvPr/>
        </p:nvSpPr>
        <p:spPr>
          <a:xfrm>
            <a:off x="4856387" y="1827894"/>
            <a:ext cx="40175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支援内容</a:t>
            </a:r>
            <a:r>
              <a:rPr kumimoji="1" lang="en-US" altLang="ja-JP" sz="1200" b="1" dirty="0"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*</a:t>
            </a:r>
            <a:r>
              <a:rPr kumimoji="1" lang="ja-JP" altLang="en-US" sz="1200" b="1" dirty="0"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支援年数（支援回数）も記載ください。</a:t>
            </a:r>
            <a:endParaRPr kumimoji="1" lang="en-US" altLang="ja-JP" sz="1200" b="1" dirty="0"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b="1" dirty="0"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事業者の課題に対して、具体的にどのような支援をここなったかをご記載ください＊　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F4C8037-41FB-4F26-A452-8A30DE46DB70}"/>
              </a:ext>
            </a:extLst>
          </p:cNvPr>
          <p:cNvSpPr/>
          <p:nvPr/>
        </p:nvSpPr>
        <p:spPr>
          <a:xfrm>
            <a:off x="140449" y="4628980"/>
            <a:ext cx="8812641" cy="21147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D7421DC-0523-4293-926B-3587543F2FC0}"/>
              </a:ext>
            </a:extLst>
          </p:cNvPr>
          <p:cNvSpPr txBox="1"/>
          <p:nvPr/>
        </p:nvSpPr>
        <p:spPr>
          <a:xfrm>
            <a:off x="103054" y="4628980"/>
            <a:ext cx="4398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支援成果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*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具体的にご記載ください＊</a:t>
            </a:r>
          </a:p>
        </p:txBody>
      </p:sp>
      <p:sp>
        <p:nvSpPr>
          <p:cNvPr id="5" name="二等辺三角形 4">
            <a:extLst>
              <a:ext uri="{FF2B5EF4-FFF2-40B4-BE49-F238E27FC236}">
                <a16:creationId xmlns:a16="http://schemas.microsoft.com/office/drawing/2014/main" id="{0D43630B-0EA2-45C8-9FB4-BE8D83699E4D}"/>
              </a:ext>
            </a:extLst>
          </p:cNvPr>
          <p:cNvSpPr/>
          <p:nvPr/>
        </p:nvSpPr>
        <p:spPr>
          <a:xfrm rot="5400000">
            <a:off x="4089248" y="2867345"/>
            <a:ext cx="965503" cy="211972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6264571-A94C-484A-AFDF-30B20B6DE835}"/>
              </a:ext>
            </a:extLst>
          </p:cNvPr>
          <p:cNvSpPr/>
          <p:nvPr/>
        </p:nvSpPr>
        <p:spPr>
          <a:xfrm>
            <a:off x="103054" y="1827894"/>
            <a:ext cx="4267200" cy="26012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09ADB56-A276-4977-A6FE-1E3E8AE540EE}"/>
              </a:ext>
            </a:extLst>
          </p:cNvPr>
          <p:cNvSpPr txBox="1"/>
          <p:nvPr/>
        </p:nvSpPr>
        <p:spPr>
          <a:xfrm>
            <a:off x="6012" y="363171"/>
            <a:ext cx="32213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支援先概要（事業概要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売上高など）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D88FA1D8-C4D4-449D-8DBA-DE7CB8BBBF30}"/>
              </a:ext>
            </a:extLst>
          </p:cNvPr>
          <p:cNvSpPr txBox="1"/>
          <p:nvPr/>
        </p:nvSpPr>
        <p:spPr>
          <a:xfrm>
            <a:off x="83368" y="1813522"/>
            <a:ext cx="39705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支援テーマ（課題）</a:t>
            </a:r>
            <a:r>
              <a:rPr kumimoji="1" lang="ja-JP" altLang="en-US" sz="1200" b="1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＊課題に着目した理由</a:t>
            </a:r>
            <a:endParaRPr kumimoji="1" lang="ja-JP" altLang="en-US" sz="1200" b="1" u="sng" dirty="0"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61ABB60-6865-4890-B89B-0B4DD19D9A16}"/>
              </a:ext>
            </a:extLst>
          </p:cNvPr>
          <p:cNvSpPr txBox="1"/>
          <p:nvPr/>
        </p:nvSpPr>
        <p:spPr>
          <a:xfrm>
            <a:off x="596581" y="-8179"/>
            <a:ext cx="32801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支援実績シート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</a:t>
            </a:r>
            <a:endParaRPr kumimoji="1" lang="ja-JP" altLang="en-US" sz="1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C23BEF0-FF8D-49B3-EC79-A945F0377204}"/>
              </a:ext>
            </a:extLst>
          </p:cNvPr>
          <p:cNvSpPr txBox="1"/>
          <p:nvPr/>
        </p:nvSpPr>
        <p:spPr>
          <a:xfrm>
            <a:off x="3324226" y="14109"/>
            <a:ext cx="50486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氏名：　　　　　　　　　　　　　　　　　　　　所属：</a:t>
            </a:r>
            <a:endParaRPr kumimoji="1" lang="ja-JP" altLang="en-US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40FAE25-2342-AB21-025D-FC676FCFE121}"/>
              </a:ext>
            </a:extLst>
          </p:cNvPr>
          <p:cNvSpPr txBox="1"/>
          <p:nvPr/>
        </p:nvSpPr>
        <p:spPr>
          <a:xfrm>
            <a:off x="4517037" y="276108"/>
            <a:ext cx="450204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□ エグゼクティブプランナー　□中央プランナー　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□ 都道府県プランナー□ その他（　　　　　　　　　　　　　　）</a:t>
            </a:r>
            <a:endParaRPr kumimoji="1" lang="en-US" altLang="ja-JP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2536175-1BFE-9286-5B7B-45B900E80EFB}"/>
              </a:ext>
            </a:extLst>
          </p:cNvPr>
          <p:cNvSpPr txBox="1"/>
          <p:nvPr/>
        </p:nvSpPr>
        <p:spPr>
          <a:xfrm>
            <a:off x="4931789" y="2090521"/>
            <a:ext cx="367253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0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A2DA16C-E9A9-D17D-BC5B-12C8CE5F9E61}"/>
              </a:ext>
            </a:extLst>
          </p:cNvPr>
          <p:cNvSpPr txBox="1"/>
          <p:nvPr/>
        </p:nvSpPr>
        <p:spPr>
          <a:xfrm>
            <a:off x="381394" y="2111645"/>
            <a:ext cx="367253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ja-JP" altLang="en-US" sz="10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C177FA5-BF78-D179-B4E3-9E84FC3CFD1C}"/>
              </a:ext>
            </a:extLst>
          </p:cNvPr>
          <p:cNvSpPr txBox="1"/>
          <p:nvPr/>
        </p:nvSpPr>
        <p:spPr>
          <a:xfrm>
            <a:off x="537625" y="4955491"/>
            <a:ext cx="816727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ja-JP" altLang="en-US" sz="10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6BBC5BB-0105-1C8D-57BF-8D0298D26CA4}"/>
              </a:ext>
            </a:extLst>
          </p:cNvPr>
          <p:cNvSpPr txBox="1"/>
          <p:nvPr/>
        </p:nvSpPr>
        <p:spPr>
          <a:xfrm>
            <a:off x="417661" y="803066"/>
            <a:ext cx="8167275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430929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5391B79-04AA-4F17-9C27-E91B2BEF20CE}"/>
              </a:ext>
            </a:extLst>
          </p:cNvPr>
          <p:cNvSpPr/>
          <p:nvPr/>
        </p:nvSpPr>
        <p:spPr>
          <a:xfrm>
            <a:off x="0" y="-5508"/>
            <a:ext cx="3324226" cy="3463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A4A4D6A-AA9D-4A45-AF7C-BFDBD33CBB72}"/>
              </a:ext>
            </a:extLst>
          </p:cNvPr>
          <p:cNvSpPr/>
          <p:nvPr/>
        </p:nvSpPr>
        <p:spPr>
          <a:xfrm>
            <a:off x="83368" y="662459"/>
            <a:ext cx="8923685" cy="10806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6A498890-21F7-428F-902B-C8561545DB39}"/>
              </a:ext>
            </a:extLst>
          </p:cNvPr>
          <p:cNvSpPr txBox="1"/>
          <p:nvPr/>
        </p:nvSpPr>
        <p:spPr>
          <a:xfrm>
            <a:off x="9653247" y="452548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sz="1600" b="1" u="sng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9FBC67EB-0955-4280-99C5-19E68FE2F7B8}"/>
              </a:ext>
            </a:extLst>
          </p:cNvPr>
          <p:cNvSpPr/>
          <p:nvPr/>
        </p:nvSpPr>
        <p:spPr>
          <a:xfrm>
            <a:off x="4685891" y="1827895"/>
            <a:ext cx="4267200" cy="26012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5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8F083EFB-B7A7-4E59-8FF1-43C45FE5051A}"/>
              </a:ext>
            </a:extLst>
          </p:cNvPr>
          <p:cNvSpPr txBox="1"/>
          <p:nvPr/>
        </p:nvSpPr>
        <p:spPr>
          <a:xfrm>
            <a:off x="3324226" y="251805"/>
            <a:ext cx="26682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過年度登録状況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9C5EB7F-3CBA-44D0-90A2-C81BAB633E2B}"/>
              </a:ext>
            </a:extLst>
          </p:cNvPr>
          <p:cNvSpPr txBox="1"/>
          <p:nvPr/>
        </p:nvSpPr>
        <p:spPr>
          <a:xfrm>
            <a:off x="4856387" y="1827894"/>
            <a:ext cx="40175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支援内容　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F4C8037-41FB-4F26-A452-8A30DE46DB70}"/>
              </a:ext>
            </a:extLst>
          </p:cNvPr>
          <p:cNvSpPr/>
          <p:nvPr/>
        </p:nvSpPr>
        <p:spPr>
          <a:xfrm>
            <a:off x="140449" y="4628980"/>
            <a:ext cx="8812641" cy="21147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D7421DC-0523-4293-926B-3587543F2FC0}"/>
              </a:ext>
            </a:extLst>
          </p:cNvPr>
          <p:cNvSpPr txBox="1"/>
          <p:nvPr/>
        </p:nvSpPr>
        <p:spPr>
          <a:xfrm>
            <a:off x="103054" y="4628980"/>
            <a:ext cx="4398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支援成果</a:t>
            </a:r>
          </a:p>
        </p:txBody>
      </p:sp>
      <p:sp>
        <p:nvSpPr>
          <p:cNvPr id="5" name="二等辺三角形 4">
            <a:extLst>
              <a:ext uri="{FF2B5EF4-FFF2-40B4-BE49-F238E27FC236}">
                <a16:creationId xmlns:a16="http://schemas.microsoft.com/office/drawing/2014/main" id="{0D43630B-0EA2-45C8-9FB4-BE8D83699E4D}"/>
              </a:ext>
            </a:extLst>
          </p:cNvPr>
          <p:cNvSpPr/>
          <p:nvPr/>
        </p:nvSpPr>
        <p:spPr>
          <a:xfrm rot="5400000">
            <a:off x="4089248" y="2867345"/>
            <a:ext cx="965503" cy="211972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6264571-A94C-484A-AFDF-30B20B6DE835}"/>
              </a:ext>
            </a:extLst>
          </p:cNvPr>
          <p:cNvSpPr/>
          <p:nvPr/>
        </p:nvSpPr>
        <p:spPr>
          <a:xfrm>
            <a:off x="103054" y="1827894"/>
            <a:ext cx="4267200" cy="26012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09ADB56-A276-4977-A6FE-1E3E8AE540EE}"/>
              </a:ext>
            </a:extLst>
          </p:cNvPr>
          <p:cNvSpPr txBox="1"/>
          <p:nvPr/>
        </p:nvSpPr>
        <p:spPr>
          <a:xfrm>
            <a:off x="6012" y="363171"/>
            <a:ext cx="32213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支援先概要（事業概要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売上高など）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D88FA1D8-C4D4-449D-8DBA-DE7CB8BBBF30}"/>
              </a:ext>
            </a:extLst>
          </p:cNvPr>
          <p:cNvSpPr txBox="1"/>
          <p:nvPr/>
        </p:nvSpPr>
        <p:spPr>
          <a:xfrm>
            <a:off x="83368" y="1813522"/>
            <a:ext cx="39705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支援テーマ（課題）</a:t>
            </a:r>
            <a:endParaRPr kumimoji="1" lang="ja-JP" altLang="en-US" sz="12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61ABB60-6865-4890-B89B-0B4DD19D9A16}"/>
              </a:ext>
            </a:extLst>
          </p:cNvPr>
          <p:cNvSpPr txBox="1"/>
          <p:nvPr/>
        </p:nvSpPr>
        <p:spPr>
          <a:xfrm>
            <a:off x="596581" y="-8179"/>
            <a:ext cx="32801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支援実績シート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</a:t>
            </a:r>
            <a:endParaRPr kumimoji="1" lang="ja-JP" altLang="en-US" sz="1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C23BEF0-FF8D-49B3-EC79-A945F0377204}"/>
              </a:ext>
            </a:extLst>
          </p:cNvPr>
          <p:cNvSpPr txBox="1"/>
          <p:nvPr/>
        </p:nvSpPr>
        <p:spPr>
          <a:xfrm>
            <a:off x="3324226" y="14109"/>
            <a:ext cx="50486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氏名：　　　　　　　　　　　　　　　　　　　　所属：</a:t>
            </a:r>
            <a:endParaRPr kumimoji="1" lang="ja-JP" altLang="en-US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40FAE25-2342-AB21-025D-FC676FCFE121}"/>
              </a:ext>
            </a:extLst>
          </p:cNvPr>
          <p:cNvSpPr txBox="1"/>
          <p:nvPr/>
        </p:nvSpPr>
        <p:spPr>
          <a:xfrm>
            <a:off x="4517037" y="276108"/>
            <a:ext cx="450204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□ エグゼクティブプランナー　□中央プランナー　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□ 都道府県プランナー□ その他（　　　　　　　　　　　　　　）</a:t>
            </a:r>
            <a:endParaRPr kumimoji="1" lang="en-US" altLang="ja-JP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9F5D9F2-067B-41DD-064B-820521782A8C}"/>
              </a:ext>
            </a:extLst>
          </p:cNvPr>
          <p:cNvSpPr txBox="1"/>
          <p:nvPr/>
        </p:nvSpPr>
        <p:spPr>
          <a:xfrm>
            <a:off x="4931789" y="2361372"/>
            <a:ext cx="3672538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事業者の経営改善及び発展に資する支援案件（経験）内容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（商品・サービス・ビジネスモデル）を記載し、支援（経験）から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専門性が分かるようにご記載ください。</a:t>
            </a:r>
            <a:endParaRPr lang="en-US" altLang="ja-JP" sz="1000" b="0" i="0" u="none" strike="noStrike" baseline="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000" b="0" i="0" u="none" strike="noStrike" baseline="0" dirty="0">
              <a:solidFill>
                <a:srgbClr val="25252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記入いただきたい内容（参考）</a:t>
            </a:r>
            <a:r>
              <a:rPr lang="en-US" altLang="ja-JP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〇着目した地域資源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○商品・サービス・ビジネスモデルの紹介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○支援の領域（専門性）の紹介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○異業種との連携・ネットワークについて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○経営改善及び発展の取組</a:t>
            </a:r>
            <a:endParaRPr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5F8678B-D144-A1E6-8910-4F455AB88818}"/>
              </a:ext>
            </a:extLst>
          </p:cNvPr>
          <p:cNvSpPr txBox="1"/>
          <p:nvPr/>
        </p:nvSpPr>
        <p:spPr>
          <a:xfrm>
            <a:off x="2111339" y="5547840"/>
            <a:ext cx="492132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支援案件（経験）成果（例：売上増加額、利益増加額、雇用増加数、設備投資、地域波及効果、企業連携の促進、その他事業者の成長等）</a:t>
            </a:r>
          </a:p>
          <a:p>
            <a:r>
              <a:rPr lang="ja-JP" altLang="en-US" sz="1000" b="0" i="0" u="none" strike="noStrike" baseline="0" dirty="0">
                <a:solidFill>
                  <a:srgbClr val="25252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を記載してください。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10543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D7C2DC81-54D8-904F-A7E2-BA22B4F93D5D}"/>
              </a:ext>
            </a:extLst>
          </p:cNvPr>
          <p:cNvCxnSpPr>
            <a:cxnSpLocks/>
          </p:cNvCxnSpPr>
          <p:nvPr/>
        </p:nvCxnSpPr>
        <p:spPr>
          <a:xfrm>
            <a:off x="0" y="647272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D9AD660-41D8-C2EF-7113-5F4A035EB0D6}"/>
              </a:ext>
            </a:extLst>
          </p:cNvPr>
          <p:cNvSpPr txBox="1"/>
          <p:nvPr/>
        </p:nvSpPr>
        <p:spPr>
          <a:xfrm>
            <a:off x="0" y="-143838"/>
            <a:ext cx="546585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ja-JP" altLang="en-US" sz="20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支援実績シート記載についての留意事項</a:t>
            </a:r>
            <a:endParaRPr lang="ja-JP" altLang="en-US" sz="20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3B6EBA6-7953-34E7-473A-57DD3EE1A009}"/>
              </a:ext>
            </a:extLst>
          </p:cNvPr>
          <p:cNvSpPr txBox="1"/>
          <p:nvPr/>
        </p:nvSpPr>
        <p:spPr>
          <a:xfrm>
            <a:off x="71918" y="743954"/>
            <a:ext cx="8928243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ja-JP" altLang="en-US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１．面接時に本シートを用いて支援実績のご説明をいただきます。</a:t>
            </a:r>
            <a:endParaRPr lang="en-US" altLang="ja-JP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２．支援実績を</a:t>
            </a:r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件以上ご記入ください。</a:t>
            </a:r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件以上記載する場合は、適宜シートを増やし作成してください。</a:t>
            </a:r>
          </a:p>
          <a:p>
            <a:endParaRPr lang="en-US" altLang="ja-JP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３．本シートは、プランナー登録後、都道府県サポートセンター等の関係機関に支援実績資料として公開します。</a:t>
            </a:r>
          </a:p>
          <a:p>
            <a:endParaRPr lang="en-US" altLang="ja-JP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４．支援実績については、出来るだけ応募者の専門性が分かるように記載ください。</a:t>
            </a:r>
          </a:p>
          <a:p>
            <a:endParaRPr lang="en-US" altLang="ja-JP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５．外部（所属組織外）での支援実績がない方においては、これまでに取り組まれてきた経験をご記入ください。</a:t>
            </a:r>
            <a:endParaRPr lang="en-US" altLang="ja-JP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６．個人情報、営業機密の観点から、予め本人の同意を得ていない場合は、記載情報に注意してください。</a:t>
            </a:r>
          </a:p>
          <a:p>
            <a:endParaRPr lang="en-US" altLang="ja-JP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７．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地産地消の促進における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支援実績がある方は、支援実績シートへご記入をお願いします。</a:t>
            </a:r>
          </a:p>
          <a:p>
            <a:endParaRPr lang="en-US" altLang="ja-JP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８．支援成果については、出来るだけ定量的（数値）などの記載をお願いします。支援途中で成果が出たない場合は、</a:t>
            </a: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支援成果の見込みなどをご記入をお願いします。</a:t>
            </a:r>
          </a:p>
          <a:p>
            <a:endParaRPr lang="en-US" altLang="ja-JP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９．</a:t>
            </a:r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PDF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でのご提出をお願いいたします。（</a:t>
            </a:r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PowerPoint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からの変換が難しい場合は、そのままでも構いません）</a:t>
            </a:r>
            <a:endParaRPr lang="ja-JP" altLang="en-US" sz="14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A88F2A6-EAE4-22A2-FEE7-BAC5561357FC}"/>
              </a:ext>
            </a:extLst>
          </p:cNvPr>
          <p:cNvSpPr txBox="1"/>
          <p:nvPr/>
        </p:nvSpPr>
        <p:spPr>
          <a:xfrm>
            <a:off x="71918" y="5026396"/>
            <a:ext cx="458227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ja-JP" altLang="en-US" sz="12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＊ご不明な点は、以下までお問合せをお願いいたします。</a:t>
            </a:r>
            <a:endParaRPr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96AD1B4-A3B7-638A-C091-4949B2DF5EBE}"/>
              </a:ext>
            </a:extLst>
          </p:cNvPr>
          <p:cNvSpPr txBox="1"/>
          <p:nvPr/>
        </p:nvSpPr>
        <p:spPr>
          <a:xfrm>
            <a:off x="4726111" y="5615520"/>
            <a:ext cx="45822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ja-JP" altLang="en-US" sz="12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地域資源活用・地域連携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中央サポートセンター</a:t>
            </a:r>
          </a:p>
          <a:p>
            <a:r>
              <a:rPr lang="zh-CN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担当：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清水・紙上・</a:t>
            </a:r>
            <a:r>
              <a:rPr lang="zh-CN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竹越</a:t>
            </a:r>
          </a:p>
          <a:p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email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info@nou-innovation.com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97035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9d45b8-de6d-4ca3-839c-232c2b3079bd">
      <Terms xmlns="http://schemas.microsoft.com/office/infopath/2007/PartnerControls"/>
    </lcf76f155ced4ddcb4097134ff3c332f>
    <TaxCatchAll xmlns="8bed5417-caf2-4c26-982a-0db5d4329fa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20278348A74A244BA4AA4501A7983DA" ma:contentTypeVersion="16" ma:contentTypeDescription="新しいドキュメントを作成します。" ma:contentTypeScope="" ma:versionID="75fc38c4c77919e370b2df69bc309c81">
  <xsd:schema xmlns:xsd="http://www.w3.org/2001/XMLSchema" xmlns:xs="http://www.w3.org/2001/XMLSchema" xmlns:p="http://schemas.microsoft.com/office/2006/metadata/properties" xmlns:ns2="619d45b8-de6d-4ca3-839c-232c2b3079bd" xmlns:ns3="8bed5417-caf2-4c26-982a-0db5d4329fa8" targetNamespace="http://schemas.microsoft.com/office/2006/metadata/properties" ma:root="true" ma:fieldsID="451cdfb08bb6bcf63f65a0d2ae16d8bd" ns2:_="" ns3:_="">
    <xsd:import namespace="619d45b8-de6d-4ca3-839c-232c2b3079bd"/>
    <xsd:import namespace="8bed5417-caf2-4c26-982a-0db5d4329f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d45b8-de6d-4ca3-839c-232c2b3079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c9747081-4147-4cd4-b072-3e72490718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ed5417-caf2-4c26-982a-0db5d4329fa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01392675-89b7-4f37-93ff-26f46b932dae}" ma:internalName="TaxCatchAll" ma:showField="CatchAllData" ma:web="8bed5417-caf2-4c26-982a-0db5d4329f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A40253-66D8-4CD9-97A8-D812A0CFC63F}">
  <ds:schemaRefs>
    <ds:schemaRef ds:uri="http://schemas.microsoft.com/office/2006/metadata/properties"/>
    <ds:schemaRef ds:uri="http://schemas.microsoft.com/office/infopath/2007/PartnerControls"/>
    <ds:schemaRef ds:uri="65f7ee34-8bbb-4f45-9c0d-d1c9a36abadf"/>
    <ds:schemaRef ds:uri="98442018-9bac-42ad-96ab-914f328a100c"/>
    <ds:schemaRef ds:uri="619d45b8-de6d-4ca3-839c-232c2b3079bd"/>
    <ds:schemaRef ds:uri="8bed5417-caf2-4c26-982a-0db5d4329fa8"/>
  </ds:schemaRefs>
</ds:datastoreItem>
</file>

<file path=customXml/itemProps2.xml><?xml version="1.0" encoding="utf-8"?>
<ds:datastoreItem xmlns:ds="http://schemas.openxmlformats.org/officeDocument/2006/customXml" ds:itemID="{4F9247DC-FF9A-472D-9FAC-922FF6F61A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B5D2CF-4A8A-4B4D-B20A-84BB845D81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9d45b8-de6d-4ca3-839c-232c2b3079bd"/>
    <ds:schemaRef ds:uri="8bed5417-caf2-4c26-982a-0db5d4329f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3977</TotalTime>
  <Words>533</Words>
  <Application>Microsoft Office PowerPoint</Application>
  <PresentationFormat>画面に合わせる (4:3)</PresentationFormat>
  <Paragraphs>95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パソナ農援隊</dc:creator>
  <cp:lastModifiedBy>竹越 正晴/パソナ農援隊</cp:lastModifiedBy>
  <cp:revision>252</cp:revision>
  <cp:lastPrinted>2019-06-11T12:57:52Z</cp:lastPrinted>
  <dcterms:created xsi:type="dcterms:W3CDTF">2019-04-21T21:44:16Z</dcterms:created>
  <dcterms:modified xsi:type="dcterms:W3CDTF">2026-05-11T12:13:20Z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0x01010010E9556D37364D4AA8BF4E28ABAA50D8</vt:lpwstr>
  </property>
</Properties>
</file>